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rtl="1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photoAlbum/>
  <p:custDataLst>
    <p:tags r:id="rId10"/>
  </p:custDataLst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069D-8D53-440C-8BE1-1CCF07FF4C09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1841B-1346-4AAE-9992-E6EE7F2B4D5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21385559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069D-8D53-440C-8BE1-1CCF07FF4C09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1841B-1346-4AAE-9992-E6EE7F2B4D5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21378343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069D-8D53-440C-8BE1-1CCF07FF4C09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1841B-1346-4AAE-9992-E6EE7F2B4D57}" type="slidenum">
              <a:rPr lang="ar-EG" smtClean="0"/>
              <a:t>‹#›</a:t>
            </a:fld>
            <a:endParaRPr lang="ar-E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0704132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069D-8D53-440C-8BE1-1CCF07FF4C09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1841B-1346-4AAE-9992-E6EE7F2B4D5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61826181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069D-8D53-440C-8BE1-1CCF07FF4C09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1841B-1346-4AAE-9992-E6EE7F2B4D57}" type="slidenum">
              <a:rPr lang="ar-EG" smtClean="0"/>
              <a:t>‹#›</a:t>
            </a:fld>
            <a:endParaRPr lang="ar-E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552671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069D-8D53-440C-8BE1-1CCF07FF4C09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1841B-1346-4AAE-9992-E6EE7F2B4D5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33755639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069D-8D53-440C-8BE1-1CCF07FF4C09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1841B-1346-4AAE-9992-E6EE7F2B4D5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3103794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069D-8D53-440C-8BE1-1CCF07FF4C09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1841B-1346-4AAE-9992-E6EE7F2B4D5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46547300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069D-8D53-440C-8BE1-1CCF07FF4C09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1841B-1346-4AAE-9992-E6EE7F2B4D5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62942054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069D-8D53-440C-8BE1-1CCF07FF4C09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1841B-1346-4AAE-9992-E6EE7F2B4D5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90733195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069D-8D53-440C-8BE1-1CCF07FF4C09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1841B-1346-4AAE-9992-E6EE7F2B4D5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02767343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069D-8D53-440C-8BE1-1CCF07FF4C09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1841B-1346-4AAE-9992-E6EE7F2B4D5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436985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069D-8D53-440C-8BE1-1CCF07FF4C09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1841B-1346-4AAE-9992-E6EE7F2B4D5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56695057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069D-8D53-440C-8BE1-1CCF07FF4C09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1841B-1346-4AAE-9992-E6EE7F2B4D5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93784176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069D-8D53-440C-8BE1-1CCF07FF4C09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1841B-1346-4AAE-9992-E6EE7F2B4D5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09873132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069D-8D53-440C-8BE1-1CCF07FF4C09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1841B-1346-4AAE-9992-E6EE7F2B4D5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40545219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slideLayout" Target="../slideLayouts/slideLayout16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8069D-8D53-440C-8BE1-1CCF07FF4C09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931841B-1346-4AAE-9992-E6EE7F2B4D5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0386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/>
  <p:timing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5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6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823"/>
            <a:ext cx="12192000" cy="69098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799" y="3403088"/>
            <a:ext cx="10235822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40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dvertisingBold" pitchFamily="2" charset="-78"/>
              </a:rPr>
              <a:t>مادة خدمات المعلومات</a:t>
            </a:r>
          </a:p>
          <a:p>
            <a:r>
              <a:rPr lang="ar-EG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المحاضرة </a:t>
            </a:r>
            <a:r>
              <a:rPr lang="ar-EG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الرابعة</a:t>
            </a:r>
            <a:r>
              <a:rPr lang="en-US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 </a:t>
            </a:r>
            <a:r>
              <a:rPr lang="ar-EG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ج </a:t>
            </a:r>
            <a:r>
              <a:rPr lang="ar-EG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2</a:t>
            </a:r>
            <a:endParaRPr lang="ar-EG" sz="4400" smtClean="0">
              <a:ln w="0"/>
              <a:solidFill>
                <a:schemeClr val="accent5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e_AlMateen" panose="02060803050605020204" pitchFamily="18" charset="-78"/>
              <a:cs typeface="ae_AlMateen" panose="02060803050605020204" pitchFamily="18" charset="-78"/>
            </a:endParaRPr>
          </a:p>
          <a:p>
            <a:r>
              <a:rPr lang="ar-EG" sz="440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الفرقة الثالثة </a:t>
            </a:r>
            <a:r>
              <a:rPr lang="ar-EG" sz="440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– قسم المكتبات والمعلومات</a:t>
            </a:r>
          </a:p>
          <a:p>
            <a:pPr algn="ctr"/>
            <a:r>
              <a:rPr lang="ar-EG" sz="480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د.ايمان احمد طه</a:t>
            </a:r>
          </a:p>
        </p:txBody>
      </p:sp>
    </p:spTree>
    <p:extLst>
      <p:ext uri="{BB962C8B-B14F-4D97-AF65-F5344CB8AC3E}">
        <p14:creationId xmlns:p14="http://schemas.microsoft.com/office/powerpoint/2010/main" val="4263481131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3577645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9873780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7233029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1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0834054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1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4676000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1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4004720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1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7048350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Arial"/>
        <a:cs typeface="Arial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Arial"/>
        <a:cs typeface="Arial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Facet</Template>
  <Company/>
  <PresentationFormat>Widescreen</PresentationFormat>
  <Paragraphs>4</Paragraphs>
  <Slides>8</Slides>
  <Notes>0</Notes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Facet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malekmohamed2016@hotmail.com</dc:creator>
  <cp:lastModifiedBy>malekmohamed2016@hotmail.com</cp:lastModifiedBy>
  <cp:revision>1</cp:revision>
  <dcterms:created xsi:type="dcterms:W3CDTF">2020-03-21T21:54:40Z</dcterms:created>
  <dcterms:modified xsi:type="dcterms:W3CDTF">2020-03-22T23:39:39Z</dcterms:modified>
</cp:coreProperties>
</file>